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0" autoAdjust="0"/>
    <p:restoredTop sz="94660"/>
  </p:normalViewPr>
  <p:slideViewPr>
    <p:cSldViewPr>
      <p:cViewPr varScale="1">
        <p:scale>
          <a:sx n="68" d="100"/>
          <a:sy n="68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BB74-A99F-4517-8364-50DD7DA23E43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40BDB4B-F281-4393-B368-E415B9C05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BB74-A99F-4517-8364-50DD7DA23E43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BDB4B-F281-4393-B368-E415B9C05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BB74-A99F-4517-8364-50DD7DA23E43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BDB4B-F281-4393-B368-E415B9C05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BB74-A99F-4517-8364-50DD7DA23E43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40BDB4B-F281-4393-B368-E415B9C05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BB74-A99F-4517-8364-50DD7DA23E43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BDB4B-F281-4393-B368-E415B9C055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BB74-A99F-4517-8364-50DD7DA23E43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BDB4B-F281-4393-B368-E415B9C05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BB74-A99F-4517-8364-50DD7DA23E43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40BDB4B-F281-4393-B368-E415B9C055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BB74-A99F-4517-8364-50DD7DA23E43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BDB4B-F281-4393-B368-E415B9C05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BB74-A99F-4517-8364-50DD7DA23E43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BDB4B-F281-4393-B368-E415B9C05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BB74-A99F-4517-8364-50DD7DA23E43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BDB4B-F281-4393-B368-E415B9C055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BB74-A99F-4517-8364-50DD7DA23E43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BDB4B-F281-4393-B368-E415B9C055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52EBB74-A99F-4517-8364-50DD7DA23E43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40BDB4B-F281-4393-B368-E415B9C055C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amond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" Target="slide2.xml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77072"/>
            <a:ext cx="8206680" cy="1222375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 : Юдина Мария Леонидовна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Старший Воспитатель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МБДОУ Детский сад «Рябинушка»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Вилегодский район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72816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>
                <a:latin typeface="Monotype Corsiva" pitchFamily="66" charset="0"/>
              </a:rPr>
              <a:t>Хлеб -  всему голова</a:t>
            </a:r>
            <a:endParaRPr lang="ru-RU" sz="60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9832" y="26064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Оглавление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196752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hlinkClick r:id="rId2" action="ppaction://hlinksldjump"/>
              </a:rPr>
              <a:t>«Кто печет хлеб?»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1916832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«Отгадай загадки»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2708920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«Путь от зерна до буханки хлеба»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3608" y="3429000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«Четвертый лишний»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332656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Кто печет хлеб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4676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80728"/>
            <a:ext cx="3349680" cy="2232248"/>
          </a:xfrm>
          <a:prstGeom prst="rect">
            <a:avLst/>
          </a:prstGeom>
        </p:spPr>
      </p:pic>
      <p:pic>
        <p:nvPicPr>
          <p:cNvPr id="4" name="Рисунок 3" descr="kartinki_dlya_detey_povar_7_240227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836712"/>
            <a:ext cx="3003798" cy="4005064"/>
          </a:xfrm>
          <a:prstGeom prst="rect">
            <a:avLst/>
          </a:prstGeom>
        </p:spPr>
      </p:pic>
      <p:pic>
        <p:nvPicPr>
          <p:cNvPr id="5" name="Рисунок 4" descr="main_продавец_цве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861048"/>
            <a:ext cx="2592288" cy="2592288"/>
          </a:xfrm>
          <a:prstGeom prst="rect">
            <a:avLst/>
          </a:prstGeom>
        </p:spPr>
      </p:pic>
      <p:pic>
        <p:nvPicPr>
          <p:cNvPr id="6" name="Рисунок 5" descr="thumb_img_5710ae8c08659_resize_900_50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3284984"/>
            <a:ext cx="2387458" cy="3374274"/>
          </a:xfrm>
          <a:prstGeom prst="rect">
            <a:avLst/>
          </a:prstGeom>
        </p:spPr>
      </p:pic>
      <p:sp>
        <p:nvSpPr>
          <p:cNvPr id="7" name="Управляющая кнопка: назад 6">
            <a:hlinkClick r:id="rId6" action="ppaction://hlinksldjump" highlightClick="1"/>
          </p:cNvPr>
          <p:cNvSpPr/>
          <p:nvPr/>
        </p:nvSpPr>
        <p:spPr>
          <a:xfrm>
            <a:off x="7020272" y="6309320"/>
            <a:ext cx="1440160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260648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Отгадай загадки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24744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на солнышке стоит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усами шевелит.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Разомнешь его в ладони-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Золотым зерном набит.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5575130c596f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260649"/>
            <a:ext cx="2000315" cy="2304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1880" y="2348880"/>
            <a:ext cx="3096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пузырюсь и пыхчу,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Жить в квашне я не хочу.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Надоела мне квашня,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Посадите в печь меня.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55c10a578ce3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852936"/>
            <a:ext cx="3024336" cy="17871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07704" y="5085184"/>
            <a:ext cx="38884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Отгадать легко и быстро 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Мягкий, пышный и душистый,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и черный, он и белый,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бывает подгорелый.</a:t>
            </a:r>
          </a:p>
          <a:p>
            <a:endParaRPr lang="ru-RU" dirty="0"/>
          </a:p>
        </p:txBody>
      </p:sp>
      <p:pic>
        <p:nvPicPr>
          <p:cNvPr id="9" name="Рисунок 8" descr="36b2aa8975915973a6ff21e0d73ea8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3717032"/>
            <a:ext cx="2372861" cy="2924944"/>
          </a:xfrm>
          <a:prstGeom prst="rect">
            <a:avLst/>
          </a:prstGeom>
        </p:spPr>
      </p:pic>
      <p:sp>
        <p:nvSpPr>
          <p:cNvPr id="10" name="Управляющая кнопка: назад 9">
            <a:hlinkClick r:id="rId6" action="ppaction://hlinksldjump" highlightClick="1"/>
          </p:cNvPr>
          <p:cNvSpPr/>
          <p:nvPr/>
        </p:nvSpPr>
        <p:spPr>
          <a:xfrm>
            <a:off x="251520" y="6381328"/>
            <a:ext cx="1224136" cy="2606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Путь от зерна до буханки хлеба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1556792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36b2aa8975915973a6ff21e0d73ea8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564904"/>
            <a:ext cx="1869328" cy="2304256"/>
          </a:xfrm>
          <a:prstGeom prst="rect">
            <a:avLst/>
          </a:prstGeom>
        </p:spPr>
      </p:pic>
      <p:cxnSp>
        <p:nvCxnSpPr>
          <p:cNvPr id="15" name="Прямая со стрелкой 14"/>
          <p:cNvCxnSpPr/>
          <p:nvPr/>
        </p:nvCxnSpPr>
        <p:spPr>
          <a:xfrm flipV="1">
            <a:off x="1475656" y="1916832"/>
            <a:ext cx="158417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860032" y="1772816"/>
            <a:ext cx="151216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6948264" y="2996952"/>
            <a:ext cx="1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5436096" y="4869160"/>
            <a:ext cx="93610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2051720" y="4797152"/>
            <a:ext cx="86409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1475656" y="3645024"/>
            <a:ext cx="172819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Управляющая кнопка: назад 32">
            <a:hlinkClick r:id="rId3" action="ppaction://hlinksldjump" highlightClick="1"/>
          </p:cNvPr>
          <p:cNvSpPr/>
          <p:nvPr/>
        </p:nvSpPr>
        <p:spPr>
          <a:xfrm>
            <a:off x="395536" y="6165304"/>
            <a:ext cx="1440160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 descr="img-sYGbZ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276872"/>
            <a:ext cx="1476189" cy="12397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dvizhenie-rastenij-chem-otlichaetsya-dvizhenie-rastenij-ot-dvizheniya-zhivotnih-rost-rastenij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1124744"/>
            <a:ext cx="1701568" cy="1276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321807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1844824"/>
            <a:ext cx="1510990" cy="11781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Рисунок 23" descr="287366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96136" y="3429000"/>
            <a:ext cx="2100233" cy="1368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Рисунок 30" descr="98b2ade2a24f1bf006c0aefa580a29a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87824" y="5085184"/>
            <a:ext cx="2306543" cy="15395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" name="Рисунок 34" descr="s120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51520" y="3717033"/>
            <a:ext cx="1946117" cy="1296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594f0fd3f95c5.028466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9116" y="980728"/>
            <a:ext cx="3145397" cy="2141041"/>
          </a:xfrm>
          <a:prstGeom prst="rect">
            <a:avLst/>
          </a:prstGeom>
        </p:spPr>
      </p:pic>
      <p:pic>
        <p:nvPicPr>
          <p:cNvPr id="3" name="Рисунок 2" descr="Hleb_zavarnoy_koriandrovy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836712"/>
            <a:ext cx="2822462" cy="2469654"/>
          </a:xfrm>
          <a:prstGeom prst="rect">
            <a:avLst/>
          </a:prstGeom>
        </p:spPr>
      </p:pic>
      <p:pic>
        <p:nvPicPr>
          <p:cNvPr id="4" name="Рисунок 3" descr="Karavaj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501008"/>
            <a:ext cx="3364624" cy="2708920"/>
          </a:xfrm>
          <a:prstGeom prst="rect">
            <a:avLst/>
          </a:prstGeom>
        </p:spPr>
      </p:pic>
      <p:pic>
        <p:nvPicPr>
          <p:cNvPr id="5" name="Рисунок 4" descr="orig_2015010232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67976" y="3501008"/>
            <a:ext cx="3918079" cy="26104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9712" y="260648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Четвертый лишний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зад 6">
            <a:hlinkClick r:id="rId6" action="ppaction://hlinksldjump" highlightClick="1"/>
          </p:cNvPr>
          <p:cNvSpPr/>
          <p:nvPr/>
        </p:nvSpPr>
        <p:spPr>
          <a:xfrm>
            <a:off x="251520" y="6237312"/>
            <a:ext cx="1547664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105</TotalTime>
  <Words>105</Words>
  <Application>Microsoft Office PowerPoint</Application>
  <PresentationFormat>Экран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Выполнила : Юдина Мария Леонидовна                           Старший Воспитатель                            МБДОУ Детский сад «Рябинушка»                            Вилегодский район</vt:lpstr>
      <vt:lpstr>Слайд 2</vt:lpstr>
      <vt:lpstr>Слайд 3</vt:lpstr>
      <vt:lpstr>Слайд 4</vt:lpstr>
      <vt:lpstr>Слайд 5</vt:lpstr>
      <vt:lpstr>Слайд 6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Выполнила : Юдина Мария Леонидовна                           Старший Воспитатель                            МБДОУ Детский сад «Рябинушка»                            Вилегодский район</dc:title>
  <dc:creator>USER</dc:creator>
  <cp:lastModifiedBy>USER</cp:lastModifiedBy>
  <cp:revision>11</cp:revision>
  <dcterms:created xsi:type="dcterms:W3CDTF">2019-01-30T11:44:33Z</dcterms:created>
  <dcterms:modified xsi:type="dcterms:W3CDTF">2019-01-31T11:41:51Z</dcterms:modified>
</cp:coreProperties>
</file>