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4" r:id="rId5"/>
    <p:sldId id="262" r:id="rId6"/>
    <p:sldId id="261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638" autoAdjust="0"/>
    <p:restoredTop sz="94660"/>
  </p:normalViewPr>
  <p:slideViewPr>
    <p:cSldViewPr>
      <p:cViewPr>
        <p:scale>
          <a:sx n="39" d="100"/>
          <a:sy n="39" d="100"/>
        </p:scale>
        <p:origin x="-2922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D527A3-0B3F-407B-BE1B-43FBD88462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E689F0-5C28-4CDF-9D07-F4FFAB1C2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cer\Desktop\фото дс\IMG_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4879" y="1287780"/>
            <a:ext cx="6984776" cy="51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09" y="256494"/>
            <a:ext cx="2931032" cy="1626723"/>
          </a:xfrm>
          <a:prstGeom prst="rect">
            <a:avLst/>
          </a:prstGeom>
        </p:spPr>
      </p:pic>
      <p:pic>
        <p:nvPicPr>
          <p:cNvPr id="7" name="Picture 4" descr="C:\Documents and Settings\User\Рабочий стол\post-1936-11640079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60520" y="0"/>
            <a:ext cx="2093374" cy="28226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069855"/>
            <a:ext cx="6569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Солнце, воздух и вода –наши</a:t>
            </a:r>
          </a:p>
          <a:p>
            <a:r>
              <a:rPr lang="ru-RU" sz="3200" dirty="0"/>
              <a:t>Лучшие друзья!</a:t>
            </a:r>
          </a:p>
        </p:txBody>
      </p:sp>
    </p:spTree>
    <p:extLst>
      <p:ext uri="{BB962C8B-B14F-4D97-AF65-F5344CB8AC3E}">
        <p14:creationId xmlns:p14="http://schemas.microsoft.com/office/powerpoint/2010/main" val="27564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cer\Desktop\фото дс\IMG_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683471"/>
            <a:ext cx="7344816" cy="57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372355" y="980728"/>
            <a:ext cx="535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Кто зарядкой занимается,</a:t>
            </a:r>
          </a:p>
          <a:p>
            <a:r>
              <a:rPr lang="ru-RU" sz="2000" dirty="0" smtClean="0"/>
              <a:t>               тот с болезнями не знается!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2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8" cy="1673156"/>
          </a:xfrm>
        </p:spPr>
        <p:txBody>
          <a:bodyPr/>
          <a:lstStyle/>
          <a:p>
            <a:r>
              <a:rPr lang="ru-RU" dirty="0" err="1" smtClean="0"/>
              <a:t>Сспасибо</a:t>
            </a:r>
            <a:r>
              <a:rPr lang="ru-RU" dirty="0" smtClean="0"/>
              <a:t> нашим поварам !</a:t>
            </a:r>
            <a:r>
              <a:rPr lang="ru-RU" dirty="0" err="1" smtClean="0"/>
              <a:t>спа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cer\Desktop\фото дс\IMG_0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814" y="1494497"/>
            <a:ext cx="4881230" cy="44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cer\Desktop\фото дс\IMG_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5632" y="1915149"/>
            <a:ext cx="4881229" cy="35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97152" y="69269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Спасибо нашим поварам, за то, что вкусно варят нам!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19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cer\Desktop\фото дс\IMG_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964" y="1344267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cer\Desktop\фото дс\IMG_0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4" y="1256849"/>
            <a:ext cx="5046385" cy="39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8836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Наши-кулинары!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6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704" y="548680"/>
            <a:ext cx="6442875" cy="924475"/>
          </a:xfrm>
        </p:spPr>
        <p:txBody>
          <a:bodyPr/>
          <a:lstStyle/>
          <a:p>
            <a:r>
              <a:rPr lang="ru-RU" dirty="0" smtClean="0"/>
              <a:t>           игры с водой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cer\Desktop\фото дс\IMG_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5854" y="1760966"/>
            <a:ext cx="5184576" cy="420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 descr="C:\Users\владимир\Desktop\122246277____________________________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4108783"/>
            <a:ext cx="2410063" cy="23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cer\Desktop\фото дс\IMG_0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b="8616"/>
          <a:stretch/>
        </p:blipFill>
        <p:spPr bwMode="auto">
          <a:xfrm rot="5400000">
            <a:off x="1708631" y="1435453"/>
            <a:ext cx="65230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3674" y="4678007"/>
            <a:ext cx="1330326" cy="1901184"/>
          </a:xfrm>
          <a:prstGeom prst="rect">
            <a:avLst/>
          </a:prstGeom>
          <a:noFill/>
        </p:spPr>
      </p:pic>
      <p:pic>
        <p:nvPicPr>
          <p:cNvPr id="14" name="Picture 5" descr="C:\Лена\84379fde90f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9374"/>
            <a:ext cx="2664296" cy="34267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4296" y="249374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Добрый доктор Айболит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Аcer\Desktop\фото дс\IMG_0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0" y="476671"/>
            <a:ext cx="532859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cer\Desktop\фото дс\IMG_0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7199" r="10235"/>
          <a:stretch/>
        </p:blipFill>
        <p:spPr bwMode="auto">
          <a:xfrm rot="10800000">
            <a:off x="3851920" y="3429000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cer\Desktop\фото дс\IMG_09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4"/>
          <a:stretch/>
        </p:blipFill>
        <p:spPr bwMode="auto">
          <a:xfrm rot="5400000">
            <a:off x="-238844" y="1376773"/>
            <a:ext cx="6021289" cy="43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cer\Desktop\фото дс\IMG_1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20851"/>
          <a:stretch/>
        </p:blipFill>
        <p:spPr bwMode="auto">
          <a:xfrm rot="5400000">
            <a:off x="4139951" y="1988843"/>
            <a:ext cx="58326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95067833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3140968"/>
            <a:ext cx="3571900" cy="2588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1375" y="1148149"/>
            <a:ext cx="72412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66822D"/>
      </a:dk2>
      <a:lt2>
        <a:srgbClr val="FFFF65"/>
      </a:lt2>
      <a:accent1>
        <a:srgbClr val="C1EC76"/>
      </a:accent1>
      <a:accent2>
        <a:srgbClr val="8FE28A"/>
      </a:accent2>
      <a:accent3>
        <a:srgbClr val="FFFF00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79</TotalTime>
  <Words>53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Презентация PowerPoint</vt:lpstr>
      <vt:lpstr>Сспасибо нашим поварам !спа</vt:lpstr>
      <vt:lpstr>Презентация PowerPoint</vt:lpstr>
      <vt:lpstr>           игры с водой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Аcer</dc:creator>
  <cp:lastModifiedBy>Аcer</cp:lastModifiedBy>
  <cp:revision>11</cp:revision>
  <dcterms:created xsi:type="dcterms:W3CDTF">2018-08-22T13:44:10Z</dcterms:created>
  <dcterms:modified xsi:type="dcterms:W3CDTF">2019-01-28T11:00:32Z</dcterms:modified>
</cp:coreProperties>
</file>