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256" r:id="rId4"/>
    <p:sldId id="258" r:id="rId5"/>
    <p:sldId id="260" r:id="rId6"/>
    <p:sldId id="259" r:id="rId7"/>
    <p:sldId id="261" r:id="rId8"/>
    <p:sldId id="264" r:id="rId9"/>
    <p:sldId id="262" r:id="rId10"/>
    <p:sldId id="265" r:id="rId11"/>
    <p:sldId id="268" r:id="rId12"/>
    <p:sldId id="270" r:id="rId13"/>
    <p:sldId id="272" r:id="rId14"/>
    <p:sldId id="273" r:id="rId15"/>
    <p:sldId id="276" r:id="rId16"/>
    <p:sldId id="277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5" autoAdjust="0"/>
    <p:restoredTop sz="94660"/>
  </p:normalViewPr>
  <p:slideViewPr>
    <p:cSldViewPr>
      <p:cViewPr varScale="1">
        <p:scale>
          <a:sx n="104" d="100"/>
          <a:sy n="104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D6D99-7231-49FF-8DDD-0467C0E63617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F53F-5D8C-48DB-960C-834CFD8A52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5205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D6D99-7231-49FF-8DDD-0467C0E63617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F53F-5D8C-48DB-960C-834CFD8A52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5585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D6D99-7231-49FF-8DDD-0467C0E63617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F53F-5D8C-48DB-960C-834CFD8A52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93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D6D99-7231-49FF-8DDD-0467C0E63617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F53F-5D8C-48DB-960C-834CFD8A52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4084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D6D99-7231-49FF-8DDD-0467C0E63617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F53F-5D8C-48DB-960C-834CFD8A52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610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D6D99-7231-49FF-8DDD-0467C0E63617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F53F-5D8C-48DB-960C-834CFD8A52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884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D6D99-7231-49FF-8DDD-0467C0E63617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F53F-5D8C-48DB-960C-834CFD8A52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0248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D6D99-7231-49FF-8DDD-0467C0E63617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F53F-5D8C-48DB-960C-834CFD8A52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583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D6D99-7231-49FF-8DDD-0467C0E63617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F53F-5D8C-48DB-960C-834CFD8A52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376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D6D99-7231-49FF-8DDD-0467C0E63617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F53F-5D8C-48DB-960C-834CFD8A52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116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D6D99-7231-49FF-8DDD-0467C0E63617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9F53F-5D8C-48DB-960C-834CFD8A52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153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D6D99-7231-49FF-8DDD-0467C0E63617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9F53F-5D8C-48DB-960C-834CFD8A52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0911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484784"/>
            <a:ext cx="73448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a_AlgeriusBlw" pitchFamily="82" charset="-52"/>
              </a:rPr>
              <a:t>Правила  </a:t>
            </a:r>
          </a:p>
          <a:p>
            <a:pPr algn="ctr"/>
            <a:r>
              <a:rPr lang="ru-RU" sz="5400" dirty="0" smtClean="0">
                <a:solidFill>
                  <a:srgbClr val="C00000"/>
                </a:solidFill>
                <a:latin typeface="a_AlgeriusBlw" pitchFamily="82" charset="-52"/>
              </a:rPr>
              <a:t> безопасности в Интернете</a:t>
            </a:r>
            <a:endParaRPr lang="ru-RU" sz="5400" dirty="0">
              <a:solidFill>
                <a:srgbClr val="C00000"/>
              </a:solidFill>
              <a:latin typeface="a_AlgeriusBlw" pitchFamily="82" charset="-52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76672"/>
            <a:ext cx="1800200" cy="144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581128"/>
            <a:ext cx="1944216" cy="145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696" y="5733256"/>
            <a:ext cx="547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Презентацию подготовили ученики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5 «а» </a:t>
            </a:r>
            <a:r>
              <a:rPr lang="ru-RU" dirty="0" err="1" smtClean="0">
                <a:solidFill>
                  <a:srgbClr val="002060"/>
                </a:solidFill>
              </a:rPr>
              <a:t>класса:Елезова</a:t>
            </a:r>
            <a:r>
              <a:rPr lang="ru-RU" dirty="0" smtClean="0">
                <a:solidFill>
                  <a:srgbClr val="002060"/>
                </a:solidFill>
              </a:rPr>
              <a:t> Кристина и </a:t>
            </a:r>
            <a:r>
              <a:rPr lang="ru-RU" dirty="0" err="1" smtClean="0">
                <a:solidFill>
                  <a:srgbClr val="002060"/>
                </a:solidFill>
              </a:rPr>
              <a:t>Лузанова</a:t>
            </a:r>
            <a:r>
              <a:rPr lang="ru-RU" dirty="0" smtClean="0">
                <a:solidFill>
                  <a:srgbClr val="002060"/>
                </a:solidFill>
              </a:rPr>
              <a:t> Алина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768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556792"/>
            <a:ext cx="784887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  <a:latin typeface="a_AlternaBrk" pitchFamily="34" charset="-52"/>
              </a:rPr>
              <a:t>	Не добавляйте незнакомых людей в «друзья» в социальных сетях, ICQ, MSN </a:t>
            </a:r>
            <a:r>
              <a:rPr lang="ru-RU" sz="2400" dirty="0" err="1" smtClean="0">
                <a:solidFill>
                  <a:srgbClr val="C00000"/>
                </a:solidFill>
                <a:latin typeface="a_AlternaBrk" pitchFamily="34" charset="-52"/>
              </a:rPr>
              <a:t>messenger</a:t>
            </a:r>
            <a:r>
              <a:rPr lang="ru-RU" sz="2400" dirty="0" smtClean="0">
                <a:solidFill>
                  <a:srgbClr val="C00000"/>
                </a:solidFill>
                <a:latin typeface="a_AlternaBrk" pitchFamily="34" charset="-52"/>
              </a:rPr>
              <a:t>  и т.п.</a:t>
            </a:r>
            <a:r>
              <a:rPr lang="ru-RU" sz="2400" dirty="0" smtClean="0">
                <a:solidFill>
                  <a:srgbClr val="C00000"/>
                </a:solidFill>
                <a:latin typeface="a_AlternaBrk" pitchFamily="34" charset="-52"/>
                <a:ea typeface="Times New Roman" pitchFamily="18" charset="0"/>
                <a:cs typeface="Arial" pitchFamily="34" charset="0"/>
              </a:rPr>
              <a:t> Не используй </a:t>
            </a:r>
            <a:r>
              <a:rPr lang="ru-RU" sz="2400" dirty="0" err="1" smtClean="0">
                <a:solidFill>
                  <a:srgbClr val="C00000"/>
                </a:solidFill>
                <a:latin typeface="a_AlternaBrk" pitchFamily="34" charset="-52"/>
                <a:ea typeface="Times New Roman" pitchFamily="18" charset="0"/>
                <a:cs typeface="Arial" pitchFamily="34" charset="0"/>
              </a:rPr>
              <a:t>веб-камеру</a:t>
            </a:r>
            <a:r>
              <a:rPr lang="ru-RU" sz="2400" dirty="0" smtClean="0">
                <a:solidFill>
                  <a:srgbClr val="C00000"/>
                </a:solidFill>
                <a:latin typeface="a_AlternaBrk" pitchFamily="34" charset="-52"/>
                <a:ea typeface="Times New Roman" pitchFamily="18" charset="0"/>
                <a:cs typeface="Arial" pitchFamily="34" charset="0"/>
              </a:rPr>
              <a:t> при общении с незнакомыми людьми, помни о необходимости сохранять дистанцию с незнакомыми людьми.</a:t>
            </a:r>
            <a:endParaRPr lang="ru-RU" sz="2400" dirty="0" smtClean="0">
              <a:solidFill>
                <a:srgbClr val="C00000"/>
              </a:solidFill>
              <a:latin typeface="a_AlternaBrk" pitchFamily="34" charset="-52"/>
              <a:cs typeface="Arial" pitchFamily="34" charset="0"/>
            </a:endParaRPr>
          </a:p>
          <a:p>
            <a:endParaRPr lang="ru-RU" sz="2400" dirty="0">
              <a:solidFill>
                <a:srgbClr val="C00000"/>
              </a:solidFill>
              <a:latin typeface="a_AlternaBrk" pitchFamily="34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620688"/>
            <a:ext cx="38417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_AlgeriusBlw" pitchFamily="82" charset="-52"/>
              </a:rPr>
              <a:t>Правило № 8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_AlgeriusBlw" pitchFamily="82" charset="-52"/>
            </a:endParaRPr>
          </a:p>
        </p:txBody>
      </p:sp>
      <p:pic>
        <p:nvPicPr>
          <p:cNvPr id="5" name="Рисунок 4" descr="зло за компьютером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215074" y="4500570"/>
            <a:ext cx="1815217" cy="18670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44316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99592" y="1484784"/>
            <a:ext cx="74888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_AlternaBrk" pitchFamily="34" charset="-52"/>
                <a:ea typeface="Times New Roman" pitchFamily="18" charset="0"/>
                <a:cs typeface="Arial" pitchFamily="34" charset="0"/>
              </a:rPr>
              <a:t>          Не вступай в незнакомые сообщества и не распространяй по чей-либо просьбе информационные, провокационные и агрессивно-настроенные материалы и сообщения.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_AlternaBrk" pitchFamily="34" charset="-52"/>
              <a:cs typeface="Arial" pitchFamily="34" charset="0"/>
            </a:endParaRPr>
          </a:p>
        </p:txBody>
      </p:sp>
      <p:pic>
        <p:nvPicPr>
          <p:cNvPr id="3" name="Рисунок 4" descr="стоп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228184" y="4005064"/>
            <a:ext cx="1728589" cy="1811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771800" y="620688"/>
            <a:ext cx="38209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_AlgeriusBlw" pitchFamily="82" charset="-52"/>
              </a:rPr>
              <a:t>Правило № 9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_AlgeriusBlw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55576" y="1484784"/>
            <a:ext cx="79928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_AlternaBrk" pitchFamily="34" charset="-52"/>
                <a:ea typeface="Times New Roman" pitchFamily="18" charset="0"/>
                <a:cs typeface="Arial" pitchFamily="34" charset="0"/>
              </a:rPr>
              <a:t>	Не все, что ты можешь прочесть или увидеть в интернете - правда. Не ленись и перепроверяй информацию в других поисковиках или спроси у родителей.</a:t>
            </a:r>
            <a:r>
              <a:rPr lang="ru-RU" sz="2400" dirty="0" smtClean="0">
                <a:solidFill>
                  <a:srgbClr val="C00000"/>
                </a:solidFill>
                <a:latin typeface="a_AlternaBrk" pitchFamily="34" charset="-52"/>
                <a:ea typeface="Times New Roman" pitchFamily="18" charset="0"/>
                <a:cs typeface="Arial" pitchFamily="34" charset="0"/>
              </a:rPr>
              <a:t> Не загружай файлы, программы или музыку без согласия взрослых – они могут содержать вирусы и причинят вред компьютеру.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_AlternaBrk" pitchFamily="34" charset="-52"/>
              <a:cs typeface="Arial" pitchFamily="34" charset="0"/>
            </a:endParaRPr>
          </a:p>
        </p:txBody>
      </p:sp>
      <p:pic>
        <p:nvPicPr>
          <p:cNvPr id="27650" name="Picture 2" descr="G:\i (1)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57950" y="4500570"/>
            <a:ext cx="1860798" cy="186079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699792" y="620688"/>
            <a:ext cx="41478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_AlgeriusBlw" pitchFamily="82" charset="-52"/>
              </a:rPr>
              <a:t> Правило № 10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_AlgeriusBlw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755576" y="1412776"/>
            <a:ext cx="784887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_AlternaBrk" pitchFamily="34" charset="-52"/>
                <a:ea typeface="Times New Roman" pitchFamily="18" charset="0"/>
                <a:cs typeface="Arial" pitchFamily="34" charset="0"/>
              </a:rPr>
              <a:t>          Помни, что даже в Интернете существует «сетевой этикет». Если ты пишешь сообщение заглавными буквами, то собеседник может подумать, что ты кричишь на него. </a:t>
            </a:r>
            <a:r>
              <a:rPr lang="ru-RU" sz="2400" dirty="0" smtClean="0">
                <a:solidFill>
                  <a:srgbClr val="C00000"/>
                </a:solidFill>
                <a:latin typeface="a_AlternaBrk" pitchFamily="34" charset="-52"/>
              </a:rPr>
              <a:t>           Уважай собеседников в Интернете. Никогда и ни при каких обстоятельствах не угрожай другим, не размещай агрессивный и провокационный материал. Будь дружелюбен. Не груби.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_AlternaBrk" pitchFamily="34" charset="-52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620688"/>
            <a:ext cx="38738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_AlgeriusBlw" pitchFamily="82" charset="-52"/>
              </a:rPr>
              <a:t>Правило № 11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_AlgeriusBlw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92D050"/>
                </a:solidFill>
              </a:rPr>
              <a:t>Правило № 12</a:t>
            </a:r>
            <a:endParaRPr lang="ru-RU" i="1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Старайтесь как можно меньше рассказывать о себе. Особенно это касается социальных сетей. Везде, где вы зарегистрированы – измените свои настройки конфиденциальности. Ваш профиль должен быть виден только вашим друзьям. Это касается и публикации статусов, сообщений в ленте, на вашей стене..</a:t>
            </a:r>
            <a:r>
              <a:rPr lang="ru-RU" dirty="0" err="1" smtClean="0">
                <a:solidFill>
                  <a:srgbClr val="FF0000"/>
                </a:solidFill>
              </a:rPr>
              <a:t>итд</a:t>
            </a:r>
            <a:r>
              <a:rPr lang="ru-RU" dirty="0" smtClean="0">
                <a:solidFill>
                  <a:srgbClr val="FF0000"/>
                </a:solidFill>
              </a:rPr>
              <a:t>. Соответственно, дружите с теми кого знаете.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Downloads\i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500042"/>
            <a:ext cx="8286808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Я\i (2)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42976" y="785794"/>
            <a:ext cx="7000923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Downloads\i (1)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28662" y="1000108"/>
            <a:ext cx="7215238" cy="483992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71538" y="714356"/>
            <a:ext cx="7000924" cy="1200329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Интернет - может быть опасным</a:t>
            </a:r>
            <a:endParaRPr lang="ru-RU" sz="36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99592" y="1068831"/>
            <a:ext cx="75608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_AlternaBrk" pitchFamily="34" charset="-52"/>
                <a:ea typeface="Times New Roman" pitchFamily="18" charset="0"/>
                <a:cs typeface="Arial" pitchFamily="34" charset="0"/>
              </a:rPr>
              <a:t>Для того, чтобы обезопасить себя, свою семью, своих родителей от опасностей Интернета и причинения возможного ущерба, соблюдайте следующие правила при работе в Интернете: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_AlternaBrk" pitchFamily="34" charset="-52"/>
              <a:cs typeface="Arial" pitchFamily="34" charset="0"/>
            </a:endParaRPr>
          </a:p>
        </p:txBody>
      </p:sp>
      <p:pic>
        <p:nvPicPr>
          <p:cNvPr id="1028" name="Picture 4" descr="5179-1920x120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118606" y="4149080"/>
            <a:ext cx="3147556" cy="196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4288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9397" y="1520270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a_AlternaBrk" pitchFamily="34" charset="-52"/>
              </a:rPr>
              <a:t>    Никогда не сообщайте свои имя, номер телефона, адрес проживания или учебы, пароли или номера кредитных карт, любимые места отдыха или проведения досуга незнакомым Интернет пользователям</a:t>
            </a:r>
            <a:endParaRPr lang="ru-RU" sz="2400" b="1" dirty="0">
              <a:solidFill>
                <a:srgbClr val="C00000"/>
              </a:solidFill>
              <a:latin typeface="a_AlternaBrk" pitchFamily="34" charset="-5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4786322"/>
            <a:ext cx="1557768" cy="25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258" y="4183612"/>
            <a:ext cx="1337884" cy="260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835696" y="548680"/>
            <a:ext cx="4896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_AlgeriusBlw" pitchFamily="82" charset="-52"/>
              </a:rPr>
              <a:t>     Правило № 1</a:t>
            </a:r>
            <a:endParaRPr lang="ru-RU" sz="4000" dirty="0">
              <a:latin typeface="a_AlgeriusBlw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74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548680"/>
            <a:ext cx="38145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_AlgeriusBlw" pitchFamily="82" charset="-52"/>
              </a:rPr>
              <a:t>Правило № 2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_AlgeriusBlw" pitchFamily="82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556792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  <a:latin typeface="a_AlternaBrk" pitchFamily="34" charset="-52"/>
              </a:rPr>
              <a:t> Используйте нейтральное экранное имя, не выдающее никаких личных сведений, в том числе: о школе, в которой вы учитесь, места, которые часто посещаете или планируете посетить</a:t>
            </a:r>
            <a:endParaRPr lang="ru-RU" sz="2400" dirty="0">
              <a:solidFill>
                <a:srgbClr val="C00000"/>
              </a:solidFill>
              <a:latin typeface="a_AlternaBrk" pitchFamily="34" charset="-5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969617"/>
            <a:ext cx="2578100" cy="287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7830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43808" y="620688"/>
            <a:ext cx="38145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_AlgeriusBlw" pitchFamily="82" charset="-52"/>
              </a:rPr>
              <a:t>Правило № 3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_AlgeriusBlw" pitchFamily="82" charset="-52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 rot="10800000" flipV="1">
            <a:off x="683568" y="1528561"/>
            <a:ext cx="7632848" cy="280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_AlternaBrk" pitchFamily="34" charset="-52"/>
                <a:ea typeface="Times New Roman" pitchFamily="18" charset="0"/>
                <a:cs typeface="Arial" pitchFamily="34" charset="0"/>
              </a:rPr>
              <a:t>           При регистрации на сайтах и в социальных сетях старайся не указывать личную информацию (номер телефона, адрес места жительства, школы, место работы родителей и другое) – она может быть доступна всем, даже тем, кого ты не знаешь!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_AlternaBrk" pitchFamily="34" charset="-52"/>
              <a:cs typeface="Arial" pitchFamily="34" charset="0"/>
            </a:endParaRPr>
          </a:p>
        </p:txBody>
      </p:sp>
      <p:pic>
        <p:nvPicPr>
          <p:cNvPr id="9" name="Рисунок 8" descr="агрессивное содержание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168657" y="4509120"/>
            <a:ext cx="2222843" cy="1572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89176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556792"/>
            <a:ext cx="7848872" cy="3354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  <a:latin typeface="a_AlternaBrk" pitchFamily="34" charset="-52"/>
              </a:rPr>
              <a:t>	Если вас что-то пугает в работе компьютера, немедленно выключите его. Расскажите об этом родителям или другим взрослым. </a:t>
            </a:r>
            <a:r>
              <a:rPr lang="ru-RU" sz="2400" dirty="0" smtClean="0"/>
              <a:t>. </a:t>
            </a:r>
            <a:r>
              <a:rPr lang="ru-RU" sz="2400" dirty="0" smtClean="0">
                <a:solidFill>
                  <a:srgbClr val="C00000"/>
                </a:solidFill>
                <a:latin typeface="a_AlternaBrk" pitchFamily="34" charset="-52"/>
              </a:rPr>
              <a:t>Всегда сообщайте взрослым обо всех случаях в Интернете, которые вызвали у вас смущение или тревогу. </a:t>
            </a:r>
          </a:p>
          <a:p>
            <a:pPr>
              <a:lnSpc>
                <a:spcPct val="150000"/>
              </a:lnSpc>
            </a:pPr>
            <a:endParaRPr lang="ru-RU" sz="2400" dirty="0">
              <a:solidFill>
                <a:srgbClr val="C00000"/>
              </a:solidFill>
              <a:latin typeface="a_AlternaBrk" pitchFamily="34" charset="-52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293096"/>
            <a:ext cx="2000441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15816" y="562952"/>
            <a:ext cx="38145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_AlgeriusBlw" pitchFamily="82" charset="-52"/>
              </a:rPr>
              <a:t>Правило № 4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_AlgeriusBlw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79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27584" y="1556792"/>
            <a:ext cx="7920880" cy="1692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_AlternaBrk" pitchFamily="34" charset="-52"/>
                <a:ea typeface="Times New Roman" pitchFamily="18" charset="0"/>
                <a:cs typeface="Arial" pitchFamily="34" charset="0"/>
              </a:rPr>
              <a:t>	Никогда не соглашайтесь на личную встречу с людьми, с которыми вы познакомились в Интернете. О подобных предложениях немедленно расскажите родителям.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_AlternaBrk" pitchFamily="34" charset="-52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620688"/>
            <a:ext cx="38145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_AlgeriusBlw" pitchFamily="82" charset="-52"/>
              </a:rPr>
              <a:t>Правило № 5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_AlgeriusBlw" pitchFamily="82" charset="-52"/>
            </a:endParaRPr>
          </a:p>
        </p:txBody>
      </p:sp>
      <p:pic>
        <p:nvPicPr>
          <p:cNvPr id="5" name="Picture 2" descr="G:\02ed2820cf0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940152" y="3933056"/>
            <a:ext cx="2088231" cy="21061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8744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556792"/>
            <a:ext cx="7488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  <a:latin typeface="a_AlternaBrk" pitchFamily="34" charset="-52"/>
              </a:rPr>
              <a:t>      Не открывайте файлы, которые прислали неизвестные Вам люди. На </a:t>
            </a:r>
            <a:r>
              <a:rPr lang="ru-RU" sz="2400" dirty="0" err="1" smtClean="0">
                <a:solidFill>
                  <a:srgbClr val="C00000"/>
                </a:solidFill>
                <a:latin typeface="a_AlternaBrk" pitchFamily="34" charset="-52"/>
              </a:rPr>
              <a:t>e</a:t>
            </a:r>
            <a:r>
              <a:rPr lang="ru-RU" sz="2400" dirty="0" smtClean="0">
                <a:solidFill>
                  <a:srgbClr val="C00000"/>
                </a:solidFill>
                <a:latin typeface="a_AlternaBrk" pitchFamily="34" charset="-52"/>
              </a:rPr>
              <a:t> - </a:t>
            </a:r>
            <a:r>
              <a:rPr lang="ru-RU" sz="2400" dirty="0" err="1" smtClean="0">
                <a:solidFill>
                  <a:srgbClr val="C00000"/>
                </a:solidFill>
                <a:latin typeface="a_AlternaBrk" pitchFamily="34" charset="-52"/>
              </a:rPr>
              <a:t>mail</a:t>
            </a:r>
            <a:r>
              <a:rPr lang="ru-RU" sz="2400" dirty="0" smtClean="0">
                <a:solidFill>
                  <a:srgbClr val="C00000"/>
                </a:solidFill>
                <a:latin typeface="a_AlternaBrk" pitchFamily="34" charset="-52"/>
              </a:rPr>
              <a:t> могут приходить нежелательные письма – «СПАМ».  Не отвечайте на них!!!</a:t>
            </a:r>
          </a:p>
          <a:p>
            <a:pPr>
              <a:lnSpc>
                <a:spcPct val="150000"/>
              </a:lnSpc>
            </a:pPr>
            <a:endParaRPr lang="ru-RU" sz="2400" dirty="0">
              <a:solidFill>
                <a:srgbClr val="C00000"/>
              </a:solidFill>
              <a:latin typeface="a_AlternaBrk" pitchFamily="34" charset="-52"/>
            </a:endParaRPr>
          </a:p>
        </p:txBody>
      </p:sp>
      <p:pic>
        <p:nvPicPr>
          <p:cNvPr id="5" name="Рисунок 4" descr="электронный спам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292080" y="4077072"/>
            <a:ext cx="2837115" cy="1744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55776" y="620688"/>
            <a:ext cx="40950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_AlgeriusBlw" pitchFamily="82" charset="-52"/>
              </a:rPr>
              <a:t>  Правило № 6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_AlgeriusBlw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095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7544" y="1484784"/>
            <a:ext cx="79928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_AlternaBrk" pitchFamily="34" charset="-52"/>
                <a:ea typeface="Times New Roman" pitchFamily="18" charset="0"/>
                <a:cs typeface="Arial" pitchFamily="34" charset="0"/>
              </a:rPr>
              <a:t>	Прекращайте любые контакты по электронной почте, в системе обмена мгновенными сообщениями или в чатах, если кто-нибудь начинает задавать вам вопросы личного характера. Расскажите об этом родителям.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_AlternaBrk" pitchFamily="34" charset="-52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620688"/>
            <a:ext cx="38048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_AlgeriusBlw" pitchFamily="82" charset="-52"/>
              </a:rPr>
              <a:t>Правило № 7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a_AlgeriusBlw" pitchFamily="82" charset="-52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652120" y="4149080"/>
            <a:ext cx="2310755" cy="181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5657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362</Words>
  <Application>Microsoft Office PowerPoint</Application>
  <PresentationFormat>Экран (4:3)</PresentationFormat>
  <Paragraphs>31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Правило № 12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Библиотекарь</dc:creator>
  <cp:lastModifiedBy>Школа</cp:lastModifiedBy>
  <cp:revision>34</cp:revision>
  <dcterms:created xsi:type="dcterms:W3CDTF">2013-03-29T07:47:27Z</dcterms:created>
  <dcterms:modified xsi:type="dcterms:W3CDTF">2014-02-21T07:28:56Z</dcterms:modified>
</cp:coreProperties>
</file>