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25" autoAdjust="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B64EB-8354-4E00-90EB-0F66422EBD81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AB8A8-1ED8-4B84-884F-F48E66FBB2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08802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0182" y="548679"/>
            <a:ext cx="792088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Правила по безопасному пользованию компьютера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http://pirshkola.ucoz.ru/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6572"/>
            <a:ext cx="4392488" cy="3298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85919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111"/>
    </mc:Choice>
    <mc:Fallback>
      <p:transition spd="slow" advTm="5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9161" y="260648"/>
            <a:ext cx="920316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основных правил!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 descr="http://cs11453.userapi.com/u8620368/-14/x_1425e3e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187229" cy="51528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5753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8"/>
    </mc:Choice>
    <mc:Fallback>
      <p:transition spd="slow" advTm="5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28" y="188640"/>
            <a:ext cx="87129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Никогда не давай свой номер телефона на разные сайты!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http://www.spekulyant-ru.ru/technique/technique_service/foto/1530960_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99" y="2202147"/>
            <a:ext cx="4541603" cy="4216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63480" y="2210651"/>
            <a:ext cx="9361039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Если в интернете у тебя</a:t>
            </a:r>
          </a:p>
          <a:p>
            <a:r>
              <a:rPr lang="ru-RU" sz="2000" dirty="0" smtClean="0"/>
              <a:t>Номер телефона попросили.</a:t>
            </a:r>
          </a:p>
          <a:p>
            <a:r>
              <a:rPr lang="ru-RU" sz="2000" dirty="0" smtClean="0"/>
              <a:t>Пожалуйста, запомни навсегда,</a:t>
            </a:r>
          </a:p>
          <a:p>
            <a:r>
              <a:rPr lang="ru-RU" sz="2000" dirty="0" smtClean="0"/>
              <a:t>Чтоб твой номер телефона не разносили!</a:t>
            </a:r>
          </a:p>
          <a:p>
            <a:r>
              <a:rPr lang="ru-RU" sz="2000" dirty="0" smtClean="0"/>
              <a:t>Никогда в интернете не давай</a:t>
            </a:r>
          </a:p>
          <a:p>
            <a:r>
              <a:rPr lang="ru-RU" sz="2000" dirty="0" smtClean="0"/>
              <a:t>Никому номер свой!</a:t>
            </a:r>
          </a:p>
          <a:p>
            <a:r>
              <a:rPr lang="ru-RU" sz="2000" dirty="0" smtClean="0"/>
              <a:t>А если там мошенники сидят, </a:t>
            </a:r>
          </a:p>
          <a:p>
            <a:r>
              <a:rPr lang="ru-RU" sz="2000" dirty="0"/>
              <a:t>Т</a:t>
            </a:r>
            <a:r>
              <a:rPr lang="ru-RU" sz="2000" dirty="0" smtClean="0"/>
              <a:t>о этот номер не только будет твой!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684254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22698"/>
    </mc:Choice>
    <mc:Fallback>
      <p:transition spd="slow" advTm="22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12576" y="187002"/>
            <a:ext cx="1037285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сиди много времени за компьютером!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ttp://open.az/uploads/posts/2013-01/1357152205_558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33796"/>
            <a:ext cx="4860032" cy="48203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67250" y="2564904"/>
            <a:ext cx="4225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много времени сидишь, </a:t>
            </a:r>
          </a:p>
          <a:p>
            <a:r>
              <a:rPr lang="ru-RU" dirty="0" smtClean="0"/>
              <a:t>Ты за компьютером и не вылезаешь!</a:t>
            </a:r>
          </a:p>
          <a:p>
            <a:r>
              <a:rPr lang="ru-RU" dirty="0" smtClean="0"/>
              <a:t>То тогда своё зрение  испортишь ты, </a:t>
            </a:r>
          </a:p>
          <a:p>
            <a:r>
              <a:rPr lang="ru-RU" dirty="0" smtClean="0"/>
              <a:t>А глаза очень для тебя важны!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27081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535"/>
    </mc:Choice>
    <mc:Fallback>
      <p:transition spd="slow" advTm="135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56592" y="260648"/>
            <a:ext cx="1033936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Выключай компьютер , когда закончил работу!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098" name="Picture 2" descr="http://kazan.doski.ru/i/80/92/80923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64"/>
            <a:ext cx="5371356" cy="40285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44008" y="2564904"/>
            <a:ext cx="43924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Поработав за компьютером немножко,</a:t>
            </a:r>
          </a:p>
          <a:p>
            <a:r>
              <a:rPr lang="ru-RU" dirty="0" smtClean="0"/>
              <a:t>Уходя ты выключи его!</a:t>
            </a:r>
          </a:p>
          <a:p>
            <a:r>
              <a:rPr lang="ru-RU" dirty="0" smtClean="0"/>
              <a:t>А может получится так неосторожно, </a:t>
            </a:r>
          </a:p>
          <a:p>
            <a:r>
              <a:rPr lang="ru-RU" dirty="0" smtClean="0"/>
              <a:t>Что станет чёрным экран у него!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ПЕРЕГРЕЛСЯ! ВДРУГ ВЗОРВАЛСЯ!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И РАБОТАТЬ ОТКАЗАЛСЯ!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2669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4397"/>
    </mc:Choice>
    <mc:Fallback>
      <p:transition spd="slow" advTm="143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04664" y="260648"/>
            <a:ext cx="1172773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ешь во время работы за компьютером!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2" name="Picture 2" descr="http://stat18.privet.ru/lr/0a11ce94321e0bbb6e597b7ae631f975"/>
          <p:cNvPicPr>
            <a:picLocks noChangeAspect="1" noChangeArrowheads="1" noCrop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0" y="2492896"/>
            <a:ext cx="4973703" cy="3776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36096" y="2492896"/>
            <a:ext cx="3600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чашку кофе ты взяла, и Пошла работать за компьютер.</a:t>
            </a:r>
          </a:p>
          <a:p>
            <a:r>
              <a:rPr lang="ru-RU" dirty="0" smtClean="0"/>
              <a:t>То нечаянно ты чашку пролила,</a:t>
            </a:r>
          </a:p>
          <a:p>
            <a:r>
              <a:rPr lang="ru-RU" dirty="0" smtClean="0"/>
              <a:t>Прямо на клавиатуру!</a:t>
            </a:r>
          </a:p>
          <a:p>
            <a:r>
              <a:rPr lang="ru-RU" dirty="0" smtClean="0"/>
              <a:t>То тогда компьютер перестанет,</a:t>
            </a:r>
          </a:p>
          <a:p>
            <a:r>
              <a:rPr lang="ru-RU" dirty="0" smtClean="0"/>
              <a:t>Работу выполнять не станет!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2906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6982"/>
    </mc:Choice>
    <mc:Fallback>
      <p:transition spd="slow" advTm="16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0200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Пользуйся программой антивирус!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0" name="Picture 2" descr="http://static5.depositphotos.com/1001911/426/v/950/depositphotos_4261034-Computer-with-wrench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" y="2357000"/>
            <a:ext cx="4330489" cy="3877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8518" y="2514054"/>
            <a:ext cx="57555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ты решил скачать игру, </a:t>
            </a:r>
          </a:p>
          <a:p>
            <a:r>
              <a:rPr lang="ru-RU" dirty="0" smtClean="0"/>
              <a:t>То не спеши нажимать «скачать».</a:t>
            </a:r>
          </a:p>
          <a:p>
            <a:r>
              <a:rPr lang="ru-RU" dirty="0" smtClean="0"/>
              <a:t>Может в игре вирус вдруг!</a:t>
            </a:r>
          </a:p>
          <a:p>
            <a:r>
              <a:rPr lang="ru-RU" dirty="0" smtClean="0"/>
              <a:t>Тогда его нужно срочно удалять!</a:t>
            </a:r>
          </a:p>
          <a:p>
            <a:r>
              <a:rPr lang="ru-RU" dirty="0" smtClean="0"/>
              <a:t>В этом тебе поможет программа « антивирус»</a:t>
            </a:r>
          </a:p>
          <a:p>
            <a:r>
              <a:rPr lang="ru-RU" dirty="0"/>
              <a:t>О</a:t>
            </a:r>
            <a:r>
              <a:rPr lang="ru-RU" dirty="0" smtClean="0"/>
              <a:t>на вирус быстро удалит!</a:t>
            </a:r>
          </a:p>
          <a:p>
            <a:r>
              <a:rPr lang="ru-RU" dirty="0" smtClean="0"/>
              <a:t>Но а в твой компьютер больше вирус-</a:t>
            </a:r>
          </a:p>
          <a:p>
            <a:r>
              <a:rPr lang="ru-RU" dirty="0" smtClean="0"/>
              <a:t>Не покажет свои глупые значки!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46434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9506"/>
    </mc:Choice>
    <mc:Fallback>
      <p:transition spd="slow" advTm="19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8375946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Презентацию подготовила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Ученица 5 «б» класса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исош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Суворова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офия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6221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876"/>
    </mc:Choice>
    <mc:Fallback>
      <p:transition spd="slow" advTm="38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243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USER-PC</dc:creator>
  <cp:lastModifiedBy>Школа</cp:lastModifiedBy>
  <cp:revision>12</cp:revision>
  <dcterms:created xsi:type="dcterms:W3CDTF">2014-02-08T17:40:30Z</dcterms:created>
  <dcterms:modified xsi:type="dcterms:W3CDTF">2014-02-25T11:04:37Z</dcterms:modified>
</cp:coreProperties>
</file>