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3" r:id="rId5"/>
    <p:sldId id="264" r:id="rId6"/>
    <p:sldId id="257" r:id="rId7"/>
    <p:sldId id="258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36a44_8dcca5d5_L.jpe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500430" y="2285992"/>
            <a:ext cx="4786346" cy="41258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08" y="500042"/>
            <a:ext cx="6172200" cy="178595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Безопасное  использование интернетом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       Личная информация :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При регистрации на сайтах, старайтесь не указывать личную информацию, т.к. она может быть доступна незнакомым людям. Так же, не рекомендуется размещать свою фотографию, давая, тем самым, представление о том, как вы выглядите, посторонним людям .</a:t>
            </a:r>
          </a:p>
          <a:p>
            <a:endParaRPr lang="ru-RU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Никогда не рассказывайте о себе незнакомым людям. Где вы живете, в какой школе учитесь, номер телефона должны знать только ваши друзья и семья</a:t>
            </a:r>
          </a:p>
          <a:p>
            <a:endParaRPr lang="ru-RU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Рисунок 5" descr="FH95A1FH7ANSPKF.LARGE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357422" y="3429000"/>
            <a:ext cx="3602736" cy="329872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     Важные правила !!!</a:t>
            </a:r>
            <a:endParaRPr lang="ru-RU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Нежелательные письма от незнакомых людей называются «Спам». Если вы получили такое письмо, не отвечайте на него. </a:t>
            </a:r>
          </a:p>
          <a:p>
            <a:endParaRPr lang="ru-RU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Если вам пришло сообщение с незнакомого адреса, его лучше не открывать. Подобные письма могут содержать вирусы.</a:t>
            </a:r>
          </a:p>
          <a:p>
            <a:endParaRPr lang="ru-RU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Не добавляйте незнакомых людей в свои социальные сети .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x_1425e3e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071934" y="3706065"/>
            <a:ext cx="3530138" cy="315193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    Вы должны это знать :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Прежде чем начать дружить с кем-то в Интернете, спросите у родителей как безопасно общаться .</a:t>
            </a:r>
          </a:p>
          <a:p>
            <a:endParaRPr lang="ru-RU" sz="14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</a:rPr>
              <a:t>Не встречайтесь без родителей с людьми из Интернета вживую. В Интернете многие люди рассказывают о себе неправду .</a:t>
            </a:r>
          </a:p>
          <a:p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5356_html_m4f0f859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85918" y="3000372"/>
            <a:ext cx="4667250" cy="350043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                Что делать ?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600200"/>
            <a:ext cx="4786346" cy="4873752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Если вам приходят письма с неприятным и оскорбляющим вас содержанием, если кто-то ведет себя в вашем отношении неподобающим образом, сообщите об этом .</a:t>
            </a:r>
          </a:p>
          <a:p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- Если вас кто-то расстроил или обидел, расскажите все взрослым .</a:t>
            </a:r>
          </a:p>
          <a:p>
            <a:pPr>
              <a:buNone/>
            </a:pP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     Никогда не поздно рассказать взрослым, если вас кто-то обидел.</a:t>
            </a:r>
          </a:p>
          <a:p>
            <a:pPr>
              <a:buNone/>
            </a:pP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    Общаясь в Интернете, будьте дружелюбны с другими. Не пишите грубых слов, читать грубости так же неприятно, как и слышать. Вы можете нечаянно обидеть человека .</a:t>
            </a:r>
          </a:p>
        </p:txBody>
      </p:sp>
      <p:pic>
        <p:nvPicPr>
          <p:cNvPr id="4" name="Рисунок 3" descr="545606_474015495966246_1878849153_n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86314" y="1928802"/>
            <a:ext cx="4000528" cy="35719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467600" cy="5902472"/>
          </a:xfrm>
        </p:spPr>
        <p:txBody>
          <a:bodyPr>
            <a:normAutofit fontScale="32500" lnSpcReduction="20000"/>
          </a:bodyPr>
          <a:lstStyle/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Мы заходим в Интернет.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Что же нам там посмотреть?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Папа смотрит — «Новости!»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Мама — фильм-концерт.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Ну а я, хотел бы передать привет.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Сайтов много в Интернете.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Знают взрослые и дети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«Фактор Роста» - для меня нужная страница,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Здесь я многому могу сразу научиться.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Интернет — хороший друг.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Он поможет в школе.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Учит грамотными быть,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Книжек много не носить.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Я за то ему спасибо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Очень часто говорю.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И кто пользу нам приносит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Всех за все благодарю.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Но обидно всем бывает,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Если «честный господин»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Вирусы нам посылает.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Интернет здесь победим.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Я хочу, чтоб в мире этом</a:t>
            </a:r>
          </a:p>
          <a:p>
            <a:r>
              <a:rPr lang="ru-RU" sz="3400" dirty="0" smtClean="0">
                <a:solidFill>
                  <a:schemeClr val="accent1">
                    <a:lumMod val="75000"/>
                  </a:schemeClr>
                </a:solidFill>
              </a:rPr>
              <a:t>Были б честны с Интернетом!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0bcb8803bd3e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714744" y="785794"/>
            <a:ext cx="4752974" cy="465772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Ты ещё ребёнок , что бы не испортить себе зрение долго не сиди в компьютере , для того что бы узнать сколько минут тебе разрешается сидеть за компьютером умножь свой возраст на 3 .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Не сиди за компьютером долго времени !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 descr="V364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42910" y="3429000"/>
            <a:ext cx="3429000" cy="3429000"/>
          </a:xfrm>
          <a:prstGeom prst="rect">
            <a:avLst/>
          </a:prstGeom>
        </p:spPr>
      </p:pic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00563" y="3500438"/>
            <a:ext cx="3643337" cy="335756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0015-015-Spasibo-za-vnimanie.jpg"/>
          <p:cNvPicPr>
            <a:picLocks noGrp="1" noChangeAspect="1"/>
          </p:cNvPicPr>
          <p:nvPr>
            <p:ph sz="quarter" idx="1"/>
          </p:nvPr>
        </p:nvPicPr>
        <p:blipFill>
          <a:blip r:embed="rId2" cstate="screen"/>
          <a:stretch>
            <a:fillRect/>
          </a:stretch>
        </p:blipFill>
        <p:spPr>
          <a:xfrm>
            <a:off x="0" y="-35718"/>
            <a:ext cx="9144000" cy="6893718"/>
          </a:xfrm>
        </p:spPr>
      </p:pic>
      <p:sp>
        <p:nvSpPr>
          <p:cNvPr id="5" name="Прямоугольник 4"/>
          <p:cNvSpPr/>
          <p:nvPr/>
        </p:nvSpPr>
        <p:spPr>
          <a:xfrm>
            <a:off x="3143240" y="58578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ПРИЗЕНТАЦИЮ ПОДГОТОВИЛА Коркина Татьяна 5 б класс 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62</TotalTime>
  <Words>430</Words>
  <Application>Microsoft Office PowerPoint</Application>
  <PresentationFormat>Экран (4:3)</PresentationFormat>
  <Paragraphs>50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Безопасное  использование интернетом .</vt:lpstr>
      <vt:lpstr>             Личная информация :</vt:lpstr>
      <vt:lpstr>     Важные правила !!!</vt:lpstr>
      <vt:lpstr>          Вы должны это знать : </vt:lpstr>
      <vt:lpstr>                    Что делать ?</vt:lpstr>
      <vt:lpstr>Слайд 6</vt:lpstr>
      <vt:lpstr>Не сиди за компьютером долго времени !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Безопасное пользывание интернетом .</dc:title>
  <cp:lastModifiedBy>Школа</cp:lastModifiedBy>
  <cp:revision>9</cp:revision>
  <dcterms:modified xsi:type="dcterms:W3CDTF">2014-02-25T11:04:54Z</dcterms:modified>
</cp:coreProperties>
</file>