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BCAA-48C1-4BC3-9F2C-200ED68E9842}" type="datetimeFigureOut">
              <a:rPr lang="ru-RU" smtClean="0"/>
              <a:t>03.02.2014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D0CB-00C6-401D-8DAA-B21E27717F8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BCAA-48C1-4BC3-9F2C-200ED68E9842}" type="datetimeFigureOut">
              <a:rPr lang="ru-RU" smtClean="0"/>
              <a:t>03.02.2014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D0CB-00C6-401D-8DAA-B21E27717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BCAA-48C1-4BC3-9F2C-200ED68E9842}" type="datetimeFigureOut">
              <a:rPr lang="ru-RU" smtClean="0"/>
              <a:t>03.02.2014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D0CB-00C6-401D-8DAA-B21E27717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BCAA-48C1-4BC3-9F2C-200ED68E9842}" type="datetimeFigureOut">
              <a:rPr lang="ru-RU" smtClean="0"/>
              <a:t>03.02.2014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D0CB-00C6-401D-8DAA-B21E27717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BCAA-48C1-4BC3-9F2C-200ED68E9842}" type="datetimeFigureOut">
              <a:rPr lang="ru-RU" smtClean="0"/>
              <a:t>03.02.2014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D0CB-00C6-401D-8DAA-B21E27717F8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BCAA-48C1-4BC3-9F2C-200ED68E9842}" type="datetimeFigureOut">
              <a:rPr lang="ru-RU" smtClean="0"/>
              <a:t>03.02.2014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D0CB-00C6-401D-8DAA-B21E27717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BCAA-48C1-4BC3-9F2C-200ED68E9842}" type="datetimeFigureOut">
              <a:rPr lang="ru-RU" smtClean="0"/>
              <a:t>03.02.2014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D0CB-00C6-401D-8DAA-B21E27717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BCAA-48C1-4BC3-9F2C-200ED68E9842}" type="datetimeFigureOut">
              <a:rPr lang="ru-RU" smtClean="0"/>
              <a:t>03.02.2014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D0CB-00C6-401D-8DAA-B21E27717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BCAA-48C1-4BC3-9F2C-200ED68E9842}" type="datetimeFigureOut">
              <a:rPr lang="ru-RU" smtClean="0"/>
              <a:t>03.02.2014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D0CB-00C6-401D-8DAA-B21E27717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BCAA-48C1-4BC3-9F2C-200ED68E9842}" type="datetimeFigureOut">
              <a:rPr lang="ru-RU" smtClean="0"/>
              <a:t>03.02.2014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5D0CB-00C6-401D-8DAA-B21E27717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0BCAA-48C1-4BC3-9F2C-200ED68E9842}" type="datetimeFigureOut">
              <a:rPr lang="ru-RU" smtClean="0"/>
              <a:t>03.02.2014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DB5D0CB-00C6-401D-8DAA-B21E27717F8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C00BCAA-48C1-4BC3-9F2C-200ED68E9842}" type="datetimeFigureOut">
              <a:rPr lang="ru-RU" smtClean="0"/>
              <a:t>03.02.2014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B5D0CB-00C6-401D-8DAA-B21E27717F85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>
    <p:newsflash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786322"/>
            <a:ext cx="7851648" cy="18288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+mn-lt"/>
              </a:rPr>
              <a:t>Правила безопасного интернета для детей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9" name="Picture 5" descr="C:\Users\Gamer\Desktop\Новая папка (3)\SAM_252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8001055" cy="44291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928802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n-lt"/>
              </a:rPr>
              <a:t>1. Не показывай личную информацию в интернете!</a:t>
            </a:r>
            <a:br>
              <a:rPr lang="ru-RU" b="1" dirty="0" smtClean="0">
                <a:solidFill>
                  <a:srgbClr val="FF0000"/>
                </a:solidFill>
                <a:latin typeface="+mn-lt"/>
              </a:rPr>
            </a:br>
            <a:r>
              <a:rPr lang="ru-RU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+mn-lt"/>
              </a:rPr>
            </a:b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785926"/>
            <a:ext cx="707236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305800" cy="10001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+mn-lt"/>
              </a:rPr>
            </a:br>
            <a:r>
              <a:rPr lang="ru-RU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+mn-lt"/>
              </a:rPr>
            </a:br>
            <a:r>
              <a:rPr lang="ru-RU" b="1" dirty="0" smtClean="0">
                <a:solidFill>
                  <a:srgbClr val="FF0000"/>
                </a:solidFill>
                <a:latin typeface="+mn-lt"/>
              </a:rPr>
              <a:t>2. Не переходи по подозрительным ссылкам!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643050"/>
            <a:ext cx="721523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http://im7-tub-ru.yandex.net/i?id=196757944-16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4357694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finance-times.ru/upload/information_items_1339094900.jp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428992" y="2428868"/>
            <a:ext cx="2714644" cy="12858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n-lt"/>
              </a:rPr>
              <a:t>3. Не общайся в соц. сетях с незнакомыми!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857364"/>
            <a:ext cx="6929486" cy="4286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 descr="http://im0-tub-ru.yandex.net/i?id=589063215-09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929066"/>
            <a:ext cx="2000264" cy="20716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n-lt"/>
              </a:rPr>
              <a:t>4. Не сиди за компьютером длительное время!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000240"/>
            <a:ext cx="680085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http://im2-tub-ru.yandex.net/i?id=324964676-17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786190"/>
            <a:ext cx="135732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n-lt"/>
              </a:rPr>
              <a:t>5. Придумывай сложные пароли. И не разглашай их!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857364"/>
            <a:ext cx="6929486" cy="453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 descr="http://im2-tub-ru.yandex.net/i?id=145674013-60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786058"/>
            <a:ext cx="1571636" cy="12382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n-lt"/>
              </a:rPr>
              <a:t>6. Не заходи на </a:t>
            </a:r>
            <a:br>
              <a:rPr lang="ru-RU" b="1" dirty="0" smtClean="0">
                <a:solidFill>
                  <a:srgbClr val="FF0000"/>
                </a:solidFill>
                <a:latin typeface="+mn-lt"/>
              </a:rPr>
            </a:br>
            <a:r>
              <a:rPr lang="ru-RU" b="1" dirty="0" smtClean="0">
                <a:solidFill>
                  <a:srgbClr val="FF0000"/>
                </a:solidFill>
                <a:latin typeface="+mn-lt"/>
              </a:rPr>
              <a:t>не приличные сайты!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000240"/>
            <a:ext cx="7072362" cy="4533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 descr="http://im2-tub-ru.yandex.net/i?id=254064972-59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928934"/>
            <a:ext cx="1771650" cy="121444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n-lt"/>
              </a:rPr>
              <a:t>7. Попроси родителей установить на компьютер  антивирусные программы.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000240"/>
            <a:ext cx="7000924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http://im4-tub-ru.yandex.net/i?id=69690661-48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643182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7-tub-ru.yandex.net/i?id=260995374-38-72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2928934"/>
            <a:ext cx="142875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n-lt"/>
              </a:rPr>
              <a:t>8. Соблюдай этикет при общении в соц. сетях!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000240"/>
            <a:ext cx="750099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 descr="http://im1-tub-ru.yandex.net/i?id=174428365-10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2000240"/>
            <a:ext cx="3286148" cy="1428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305</TotalTime>
  <Words>71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Правила безопасного интернета для детей</vt:lpstr>
      <vt:lpstr>1. Не показывай личную информацию в интернете!  </vt:lpstr>
      <vt:lpstr>  2. Не переходи по подозрительным ссылкам!</vt:lpstr>
      <vt:lpstr>3. Не общайся в соц. сетях с незнакомыми!</vt:lpstr>
      <vt:lpstr>4. Не сиди за компьютером длительное время!</vt:lpstr>
      <vt:lpstr>5. Придумывай сложные пароли. И не разглашай их!</vt:lpstr>
      <vt:lpstr>6. Не заходи на  не приличные сайты!</vt:lpstr>
      <vt:lpstr>7. Попроси родителей установить на компьютер  антивирусные программы.</vt:lpstr>
      <vt:lpstr>8. Соблюдай этикет при общении в соц. сетях!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безопасного интернета</dc:title>
  <dc:creator>Gamer</dc:creator>
  <cp:lastModifiedBy>Gamer</cp:lastModifiedBy>
  <cp:revision>31</cp:revision>
  <dcterms:created xsi:type="dcterms:W3CDTF">2014-02-03T14:07:50Z</dcterms:created>
  <dcterms:modified xsi:type="dcterms:W3CDTF">2014-02-03T19:12:56Z</dcterms:modified>
</cp:coreProperties>
</file>