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4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2/8/2014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862796"/>
          </a:xfrm>
        </p:spPr>
        <p:txBody>
          <a:bodyPr/>
          <a:lstStyle/>
          <a:p>
            <a:r>
              <a:rPr lang="ru-RU" sz="2400" b="1" dirty="0" err="1" smtClean="0"/>
              <a:t>Гомзяков</a:t>
            </a:r>
            <a:r>
              <a:rPr lang="ru-RU" sz="2400" b="1" dirty="0" smtClean="0"/>
              <a:t> </a:t>
            </a:r>
          </a:p>
          <a:p>
            <a:r>
              <a:rPr lang="ru-RU" sz="2400" b="1" dirty="0" smtClean="0"/>
              <a:t>Сергей </a:t>
            </a:r>
            <a:endParaRPr lang="ru-RU" sz="2400" b="1" dirty="0" smtClean="0"/>
          </a:p>
          <a:p>
            <a:endParaRPr lang="ru-RU" dirty="0" smtClean="0"/>
          </a:p>
          <a:p>
            <a:r>
              <a:rPr lang="ru-RU" sz="1600" dirty="0" smtClean="0"/>
              <a:t>5 г класс, МОУ «ИСОШ»</a:t>
            </a:r>
          </a:p>
          <a:p>
            <a:r>
              <a:rPr lang="ru-RU" sz="1600" dirty="0" smtClean="0"/>
              <a:t>2014г.</a:t>
            </a:r>
            <a:endParaRPr lang="ru-RU" sz="1600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8305800" cy="2438400"/>
          </a:xfrm>
        </p:spPr>
        <p:txBody>
          <a:bodyPr/>
          <a:lstStyle/>
          <a:p>
            <a:r>
              <a:rPr lang="ru-RU" dirty="0" smtClean="0"/>
              <a:t>Автор</a:t>
            </a:r>
            <a:endParaRPr lang="ru-RU" dirty="0"/>
          </a:p>
        </p:txBody>
      </p:sp>
    </p:spTree>
  </p:cSld>
  <p:clrMapOvr>
    <a:masterClrMapping/>
  </p:clrMapOvr>
  <p:transition spd="med" advTm="3000">
    <p:push dir="d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95600"/>
            <a:ext cx="8229600" cy="914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9812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Правила </a:t>
            </a:r>
            <a:r>
              <a:rPr lang="ru-RU" dirty="0" smtClean="0">
                <a:solidFill>
                  <a:schemeClr val="bg1"/>
                </a:solidFill>
              </a:rPr>
              <a:t>безопасного  Интернета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4000"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1524000"/>
            <a:ext cx="7132320" cy="509451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Ограничить детей от доступа в социальную сеть !</a:t>
            </a:r>
            <a:endParaRPr lang="ru-RU" dirty="0"/>
          </a:p>
        </p:txBody>
      </p:sp>
    </p:spTree>
  </p:cSld>
  <p:clrMapOvr>
    <a:masterClrMapping/>
  </p:clrMapOvr>
  <p:transition spd="med" advClick="0" advTm="4000">
    <p:push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n_b_607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2057400"/>
            <a:ext cx="6086475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153400" cy="1219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 следует заходить на запрещенные сайты во </a:t>
            </a:r>
            <a:r>
              <a:rPr lang="ru-RU" dirty="0" err="1" smtClean="0"/>
              <a:t>избежании</a:t>
            </a:r>
            <a:r>
              <a:rPr lang="ru-RU" dirty="0" smtClean="0"/>
              <a:t> заражения компьютера вирусами!</a:t>
            </a:r>
            <a:endParaRPr lang="ru-RU" dirty="0"/>
          </a:p>
        </p:txBody>
      </p:sp>
    </p:spTree>
  </p:cSld>
  <p:clrMapOvr>
    <a:masterClrMapping/>
  </p:clrMapOvr>
  <p:transition spd="med" advClick="0" advTm="6000">
    <p:push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2182_1_ma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09725" y="1666875"/>
            <a:ext cx="5924550" cy="42862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Нужно пользоваться только проверенными браузерами.</a:t>
            </a:r>
            <a:endParaRPr lang="ru-RU" dirty="0"/>
          </a:p>
        </p:txBody>
      </p:sp>
    </p:spTree>
  </p:cSld>
  <p:clrMapOvr>
    <a:masterClrMapping/>
  </p:clrMapOvr>
  <p:transition spd="med" advClick="0" advTm="4000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63691394_1321_origin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38250" y="1595437"/>
            <a:ext cx="6667500" cy="44291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 следует долго находиться за компьютером.</a:t>
            </a:r>
            <a:endParaRPr lang="ru-RU" dirty="0"/>
          </a:p>
        </p:txBody>
      </p:sp>
    </p:spTree>
  </p:cSld>
  <p:clrMapOvr>
    <a:masterClrMapping/>
  </p:clrMapOvr>
  <p:transition spd="med" advClick="0" advTm="4000"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99004090_21i24drc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1757362"/>
            <a:ext cx="6096000" cy="41052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Конец </a:t>
            </a:r>
            <a:endParaRPr lang="ru-RU" dirty="0"/>
          </a:p>
        </p:txBody>
      </p:sp>
    </p:spTree>
  </p:cSld>
  <p:clrMapOvr>
    <a:masterClrMapping/>
  </p:clrMapOvr>
  <p:transition spd="med" advClick="0" advTm="4000">
    <p:push dir="d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42</TotalTime>
  <Words>50</Words>
  <Application>Microsoft Office PowerPoint</Application>
  <PresentationFormat>Экран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Бумажная</vt:lpstr>
      <vt:lpstr>Автор</vt:lpstr>
      <vt:lpstr>Правила безопасного  Интернета</vt:lpstr>
      <vt:lpstr>Ограничить детей от доступа в социальную сеть !</vt:lpstr>
      <vt:lpstr>Не следует заходить на запрещенные сайты во избежании заражения компьютера вирусами!</vt:lpstr>
      <vt:lpstr>Нужно пользоваться только проверенными браузерами.</vt:lpstr>
      <vt:lpstr>Не следует долго находиться за компьютером.</vt:lpstr>
      <vt:lpstr>Конец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Автор</dc:title>
  <cp:lastModifiedBy>Пользователь</cp:lastModifiedBy>
  <cp:revision>9</cp:revision>
  <dcterms:modified xsi:type="dcterms:W3CDTF">2014-02-08T08:10:35Z</dcterms:modified>
</cp:coreProperties>
</file>